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handoutMasterIdLst>
    <p:handoutMasterId r:id="rId8"/>
  </p:handoutMasterIdLst>
  <p:sldIdLst>
    <p:sldId id="277" r:id="rId2"/>
    <p:sldId id="269" r:id="rId3"/>
    <p:sldId id="273" r:id="rId4"/>
    <p:sldId id="279" r:id="rId5"/>
    <p:sldId id="272" r:id="rId6"/>
    <p:sldId id="268" r:id="rId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D2830-B4B7-46B9-9CC4-F59FEAEEAF27}" type="datetimeFigureOut">
              <a:rPr lang="en-IE" smtClean="0"/>
              <a:t>07/04/2021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8918-5534-4614-A3E4-D19DF85DD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1982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1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1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40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7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1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0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0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6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5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1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13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583" y="4757882"/>
            <a:ext cx="9536858" cy="1610374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 smtClean="0"/>
              <a:t>Great Music in Irish Houses Festival - Connecting with the Digital Public</a:t>
            </a:r>
            <a:endParaRPr lang="en-IE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154954" y="7010399"/>
            <a:ext cx="8825657" cy="540326"/>
          </a:xfrm>
        </p:spPr>
        <p:txBody>
          <a:bodyPr/>
          <a:lstStyle/>
          <a:p>
            <a:endParaRPr lang="en-IE" dirty="0">
              <a:noFill/>
            </a:endParaRPr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 b="3086"/>
          <a:stretch>
            <a:fillRect/>
          </a:stretch>
        </p:blipFill>
        <p:spPr>
          <a:xfrm>
            <a:off x="998384" y="599769"/>
            <a:ext cx="9936846" cy="5096848"/>
          </a:xfrm>
        </p:spPr>
      </p:pic>
    </p:spTree>
    <p:extLst>
      <p:ext uri="{BB962C8B-B14F-4D97-AF65-F5344CB8AC3E}">
        <p14:creationId xmlns:p14="http://schemas.microsoft.com/office/powerpoint/2010/main" val="6684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027" y="1143000"/>
            <a:ext cx="5092906" cy="105942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Great Music in Irish Houses Festival</a:t>
            </a:r>
            <a:endParaRPr lang="en-IE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7027" y="2479976"/>
            <a:ext cx="5084979" cy="3030583"/>
          </a:xfrm>
        </p:spPr>
        <p:txBody>
          <a:bodyPr>
            <a:noAutofit/>
          </a:bodyPr>
          <a:lstStyle/>
          <a:p>
            <a:r>
              <a:rPr lang="en-US" sz="1800" dirty="0" smtClean="0"/>
              <a:t>GMIIHF founded in 1970 by David Laing</a:t>
            </a:r>
          </a:p>
          <a:p>
            <a:r>
              <a:rPr lang="en-US" sz="1800" dirty="0" smtClean="0"/>
              <a:t>Provides audiences with access </a:t>
            </a:r>
            <a:r>
              <a:rPr lang="en-US" sz="1800" dirty="0"/>
              <a:t>to </a:t>
            </a:r>
            <a:r>
              <a:rPr lang="en-US" sz="1800" dirty="0" smtClean="0"/>
              <a:t>high- quality </a:t>
            </a:r>
            <a:r>
              <a:rPr lang="en-US" sz="1800" dirty="0"/>
              <a:t>chamber music </a:t>
            </a:r>
            <a:r>
              <a:rPr lang="en-US" sz="1800" dirty="0" smtClean="0"/>
              <a:t>experiences </a:t>
            </a:r>
            <a:r>
              <a:rPr lang="en-US" sz="1800" dirty="0"/>
              <a:t>in </a:t>
            </a:r>
            <a:r>
              <a:rPr lang="en-US" sz="1800" dirty="0" smtClean="0"/>
              <a:t>interesting, </a:t>
            </a:r>
            <a:r>
              <a:rPr lang="en-US" sz="1800" dirty="0"/>
              <a:t>non-traditional </a:t>
            </a:r>
            <a:r>
              <a:rPr lang="en-US" sz="1800" dirty="0" smtClean="0"/>
              <a:t>and intimate spaces </a:t>
            </a:r>
            <a:endParaRPr lang="en-US" sz="1800" dirty="0"/>
          </a:p>
          <a:p>
            <a:r>
              <a:rPr lang="en-US" sz="1800" dirty="0" smtClean="0"/>
              <a:t>Great Artists, Great Music, Great Spaces with Audiences at the heart of it all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IE" sz="1800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r="15651"/>
          <a:stretch>
            <a:fillRect/>
          </a:stretch>
        </p:blipFill>
        <p:spPr>
          <a:xfrm>
            <a:off x="6332538" y="1143000"/>
            <a:ext cx="5045075" cy="4895850"/>
          </a:xfrm>
        </p:spPr>
      </p:pic>
    </p:spTree>
    <p:extLst>
      <p:ext uri="{BB962C8B-B14F-4D97-AF65-F5344CB8AC3E}">
        <p14:creationId xmlns:p14="http://schemas.microsoft.com/office/powerpoint/2010/main" val="24634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6" y="1143000"/>
            <a:ext cx="10383407" cy="1260566"/>
          </a:xfrm>
        </p:spPr>
        <p:txBody>
          <a:bodyPr>
            <a:normAutofit/>
          </a:bodyPr>
          <a:lstStyle/>
          <a:p>
            <a:r>
              <a:rPr lang="en-US" b="1" dirty="0" smtClean="0"/>
              <a:t>DIGITAL PUBLIC ENGAGEMENT: </a:t>
            </a:r>
            <a:br>
              <a:rPr lang="en-US" b="1" dirty="0" smtClean="0"/>
            </a:br>
            <a:r>
              <a:rPr lang="en-US" b="1" dirty="0" smtClean="0"/>
              <a:t>OUR FIRST RESPONSE </a:t>
            </a:r>
            <a:endParaRPr lang="en-IE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3907" y="2560319"/>
            <a:ext cx="6434562" cy="38276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000" b="1" dirty="0" smtClean="0"/>
              <a:t>Celebrating our 50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Birthday on June 7th   </a:t>
            </a:r>
          </a:p>
          <a:p>
            <a:pPr>
              <a:buClr>
                <a:schemeClr val="tx1"/>
              </a:buClr>
            </a:pPr>
            <a:r>
              <a:rPr lang="en-GB" sz="1600" b="1" dirty="0" smtClean="0"/>
              <a:t>Connecting with our Audiences virtually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RTÉ lyric </a:t>
            </a:r>
            <a:r>
              <a:rPr lang="en-GB" sz="1600" dirty="0" err="1" smtClean="0"/>
              <a:t>fm</a:t>
            </a:r>
            <a:r>
              <a:rPr lang="en-GB" sz="1600" dirty="0" smtClean="0"/>
              <a:t> Partnership 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Virtual Talks using Zoom/Facebook Platforms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Multi-Screen performance of Steve Reich’s “New York Counterpoint” by clarinettist, Carol </a:t>
            </a:r>
            <a:r>
              <a:rPr lang="en-GB" sz="1600" dirty="0" err="1" smtClean="0"/>
              <a:t>McGonnell</a:t>
            </a: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Musical contributions from the homes of almost 20 musicians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Audience Participation Online  - Written/Filmed Messages 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600" dirty="0" smtClean="0"/>
              <a:t>Virtual Party on Zoom for Artists/Creatives, Board and Team </a:t>
            </a:r>
            <a:r>
              <a:rPr lang="en-GB" sz="1600" baseline="30000" dirty="0" smtClean="0"/>
              <a:t> </a:t>
            </a:r>
          </a:p>
          <a:p>
            <a:endParaRPr lang="en-GB" sz="2000" baseline="30000" dirty="0" smtClean="0"/>
          </a:p>
          <a:p>
            <a:endParaRPr lang="en-GB" sz="2000" dirty="0" smtClean="0"/>
          </a:p>
          <a:p>
            <a:endParaRPr lang="en-IE" sz="2000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r="16946"/>
          <a:stretch>
            <a:fillRect/>
          </a:stretch>
        </p:blipFill>
        <p:spPr>
          <a:xfrm>
            <a:off x="7809184" y="2069540"/>
            <a:ext cx="3728129" cy="3725059"/>
          </a:xfrm>
          <a:prstGeom prst="roundRect">
            <a:avLst>
              <a:gd name="adj" fmla="val 2083"/>
            </a:avLst>
          </a:prstGeom>
        </p:spPr>
      </p:pic>
    </p:spTree>
    <p:extLst>
      <p:ext uri="{BB962C8B-B14F-4D97-AF65-F5344CB8AC3E}">
        <p14:creationId xmlns:p14="http://schemas.microsoft.com/office/powerpoint/2010/main" val="18137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362" y="822037"/>
            <a:ext cx="10221966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DIGITAL </a:t>
            </a:r>
            <a:r>
              <a:rPr lang="en-US" b="1" dirty="0"/>
              <a:t>PUBLIC ENGAGEMENT: </a:t>
            </a:r>
            <a:br>
              <a:rPr lang="en-US" b="1" dirty="0"/>
            </a:br>
            <a:r>
              <a:rPr lang="en-US" b="1" dirty="0" smtClean="0"/>
              <a:t>NEW YEAR’S EVE 2020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363" y="2064310"/>
            <a:ext cx="6407992" cy="41793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 </a:t>
            </a:r>
            <a:endParaRPr lang="en-IE" dirty="0"/>
          </a:p>
          <a:p>
            <a:r>
              <a:rPr lang="en-GB" sz="2200" b="1" dirty="0" smtClean="0"/>
              <a:t>Music: A Message of Hope  </a:t>
            </a:r>
            <a:endParaRPr lang="en-GB" sz="2200" b="1" dirty="0"/>
          </a:p>
          <a:p>
            <a:r>
              <a:rPr lang="en-GB" sz="1700" b="1" dirty="0" smtClean="0"/>
              <a:t>New Year’s Eve 2020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700" dirty="0" smtClean="0"/>
              <a:t>The power of music to connect and speak to audiences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700" dirty="0" smtClean="0"/>
              <a:t>Took inspiration from a work of “unfailing </a:t>
            </a:r>
            <a:r>
              <a:rPr lang="en-GB" sz="1700" dirty="0"/>
              <a:t>light, immutable hope</a:t>
            </a:r>
            <a:r>
              <a:rPr lang="en-GB" sz="1700" dirty="0" smtClean="0"/>
              <a:t>” – </a:t>
            </a:r>
            <a:r>
              <a:rPr lang="en-GB" sz="1700" dirty="0" err="1" smtClean="0"/>
              <a:t>Messiaen’s</a:t>
            </a:r>
            <a:r>
              <a:rPr lang="en-GB" sz="1700" dirty="0" smtClean="0"/>
              <a:t> “Quartet for the End of Time”.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700" dirty="0" smtClean="0"/>
              <a:t>Worked with 6 leading Irish/Irish-based musicians and film, sound and lighting experts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1700" dirty="0" smtClean="0"/>
              <a:t>Partnered with the Office of Public Works, French and German Embassies and the Irish Chamber </a:t>
            </a:r>
            <a:r>
              <a:rPr lang="en-GB" sz="1700" dirty="0" smtClean="0"/>
              <a:t>Orchestra</a:t>
            </a:r>
            <a:endParaRPr lang="en-GB" sz="1700" dirty="0" smtClean="0"/>
          </a:p>
          <a:p>
            <a:endParaRPr lang="en-GB" sz="1700" i="1" dirty="0" smtClean="0"/>
          </a:p>
          <a:p>
            <a:r>
              <a:rPr lang="en-GB" sz="1700" i="1" dirty="0" smtClean="0"/>
              <a:t>“Thank you. This music and these musicians are a light burning in the darkness” </a:t>
            </a:r>
            <a:endParaRPr lang="en-IE" sz="1700" i="1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IE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b="994"/>
          <a:stretch>
            <a:fillRect/>
          </a:stretch>
        </p:blipFill>
        <p:spPr>
          <a:xfrm>
            <a:off x="7848600" y="1887538"/>
            <a:ext cx="3529013" cy="4356100"/>
          </a:xfrm>
        </p:spPr>
      </p:pic>
    </p:spTree>
    <p:extLst>
      <p:ext uri="{BB962C8B-B14F-4D97-AF65-F5344CB8AC3E}">
        <p14:creationId xmlns:p14="http://schemas.microsoft.com/office/powerpoint/2010/main" val="35664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629266"/>
            <a:ext cx="5092906" cy="1160205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LEARNINGS</a:t>
            </a:r>
            <a:endParaRPr lang="en-IE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1789471"/>
            <a:ext cx="5084979" cy="4312272"/>
          </a:xfrm>
        </p:spPr>
        <p:txBody>
          <a:bodyPr>
            <a:normAutofit lnSpcReduction="10000"/>
          </a:bodyPr>
          <a:lstStyle/>
          <a:p>
            <a:endParaRPr lang="en-IE" dirty="0"/>
          </a:p>
          <a:p>
            <a:r>
              <a:rPr lang="en-GB" sz="2100" dirty="0"/>
              <a:t>Successful experiences of digital public engagement absolutely possible.</a:t>
            </a:r>
          </a:p>
          <a:p>
            <a:r>
              <a:rPr lang="en-GB" sz="2100" dirty="0" smtClean="0"/>
              <a:t>Steep </a:t>
            </a:r>
            <a:r>
              <a:rPr lang="en-GB" sz="2100" dirty="0"/>
              <a:t>learning curve </a:t>
            </a:r>
            <a:r>
              <a:rPr lang="en-GB" sz="2100" dirty="0" smtClean="0"/>
              <a:t>for GMIIHF</a:t>
            </a:r>
          </a:p>
          <a:p>
            <a:r>
              <a:rPr lang="en-GB" sz="2100" dirty="0" smtClean="0"/>
              <a:t>Importance of listening to both the sector and to audiences</a:t>
            </a:r>
          </a:p>
          <a:p>
            <a:r>
              <a:rPr lang="en-GB" sz="2100" dirty="0" smtClean="0"/>
              <a:t>Meaningful/engaging programming has the power to access a wider audience beyond the concert space</a:t>
            </a:r>
          </a:p>
          <a:p>
            <a:r>
              <a:rPr lang="en-GB" sz="2100" dirty="0" smtClean="0"/>
              <a:t>Headspace and patience are important.   </a:t>
            </a:r>
          </a:p>
          <a:p>
            <a:endParaRPr lang="en-IE" sz="21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r="20259"/>
          <a:stretch>
            <a:fillRect/>
          </a:stretch>
        </p:blipFill>
        <p:spPr>
          <a:xfrm>
            <a:off x="7126288" y="992188"/>
            <a:ext cx="4052887" cy="5110162"/>
          </a:xfrm>
        </p:spPr>
      </p:pic>
    </p:spTree>
    <p:extLst>
      <p:ext uri="{BB962C8B-B14F-4D97-AF65-F5344CB8AC3E}">
        <p14:creationId xmlns:p14="http://schemas.microsoft.com/office/powerpoint/2010/main" val="40967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836023"/>
            <a:ext cx="5092906" cy="1819894"/>
          </a:xfrm>
        </p:spPr>
        <p:txBody>
          <a:bodyPr>
            <a:normAutofit/>
          </a:bodyPr>
          <a:lstStyle/>
          <a:p>
            <a:r>
              <a:rPr lang="en-US" b="1" dirty="0" smtClean="0"/>
              <a:t>PLANS FOR </a:t>
            </a:r>
            <a:r>
              <a:rPr lang="en-US" b="1" dirty="0" smtClean="0"/>
              <a:t>2021</a:t>
            </a:r>
            <a:r>
              <a:rPr lang="en-US" dirty="0" smtClean="0"/>
              <a:t/>
            </a:r>
            <a:br>
              <a:rPr lang="en-US" dirty="0" smtClean="0"/>
            </a:b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2194560"/>
            <a:ext cx="5084979" cy="2468880"/>
          </a:xfrm>
        </p:spPr>
        <p:txBody>
          <a:bodyPr>
            <a:noAutofit/>
          </a:bodyPr>
          <a:lstStyle/>
          <a:p>
            <a:r>
              <a:rPr lang="en-GB" sz="2000" dirty="0" smtClean="0"/>
              <a:t>International partnerships and presentations online in June 2021</a:t>
            </a:r>
          </a:p>
          <a:p>
            <a:r>
              <a:rPr lang="en-GB" sz="2000" dirty="0" smtClean="0"/>
              <a:t>Outdoor performances in the parklands and gardens</a:t>
            </a:r>
            <a:r>
              <a:rPr lang="en-GB" sz="2000" dirty="0" smtClean="0"/>
              <a:t> of a number of OPW sites</a:t>
            </a:r>
          </a:p>
          <a:p>
            <a:r>
              <a:rPr lang="en-GB" sz="2000" dirty="0" smtClean="0"/>
              <a:t>Programming strands reflecting the times we are living in</a:t>
            </a:r>
          </a:p>
          <a:p>
            <a:r>
              <a:rPr lang="en-GB" sz="2000" dirty="0" smtClean="0"/>
              <a:t>The hope for some live performances in front of our treasured audiences!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18264"/>
          <a:stretch>
            <a:fillRect/>
          </a:stretch>
        </p:blipFill>
        <p:spPr>
          <a:xfrm>
            <a:off x="6978650" y="1604963"/>
            <a:ext cx="4348163" cy="4572000"/>
          </a:xfrm>
        </p:spPr>
      </p:pic>
    </p:spTree>
    <p:extLst>
      <p:ext uri="{BB962C8B-B14F-4D97-AF65-F5344CB8AC3E}">
        <p14:creationId xmlns:p14="http://schemas.microsoft.com/office/powerpoint/2010/main" val="2231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325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Wingdings 3</vt:lpstr>
      <vt:lpstr>Ion</vt:lpstr>
      <vt:lpstr>Great Music in Irish Houses Festival - Connecting with the Digital Public</vt:lpstr>
      <vt:lpstr>    Great Music in Irish Houses Festival</vt:lpstr>
      <vt:lpstr>DIGITAL PUBLIC ENGAGEMENT:  OUR FIRST RESPONSE </vt:lpstr>
      <vt:lpstr>DIGITAL PUBLIC ENGAGEMENT:  NEW YEAR’S EVE 2020</vt:lpstr>
      <vt:lpstr>LEARNINGS</vt:lpstr>
      <vt:lpstr>PLANS FOR 2021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RIAM INTERNATIONAL VISITING ARTISTS SERIES</dc:title>
  <dc:creator>Ciara Higgins</dc:creator>
  <cp:lastModifiedBy>Ciara Higgins</cp:lastModifiedBy>
  <cp:revision>137</cp:revision>
  <cp:lastPrinted>2017-07-05T15:50:44Z</cp:lastPrinted>
  <dcterms:created xsi:type="dcterms:W3CDTF">2017-07-04T16:21:28Z</dcterms:created>
  <dcterms:modified xsi:type="dcterms:W3CDTF">2021-04-07T09:54:02Z</dcterms:modified>
</cp:coreProperties>
</file>